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6" r:id="rId4"/>
    <p:sldId id="261" r:id="rId5"/>
    <p:sldId id="267" r:id="rId6"/>
    <p:sldId id="269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A4209-70DA-44E9-AA9C-56659F311447}" type="datetimeFigureOut">
              <a:rPr lang="ru-RU" smtClean="0"/>
              <a:pPr/>
              <a:t>05.07.2018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897A-D4B9-4744-B34F-E217EF92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package" Target="../embeddings/_________Microsoft_Office_Word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n.kornilova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1alekseeva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3116"/>
            <a:ext cx="8786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Организация и проведение  муниципального конкурса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«Умники и умницы Удомли»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0178" name="AutoShape 2" descr="https://childhoodkeepers.ru/wp-content/uploads/2017/08/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463" b="13021"/>
          <a:stretch/>
        </p:blipFill>
        <p:spPr bwMode="auto">
          <a:xfrm>
            <a:off x="285720" y="285728"/>
            <a:ext cx="2500330" cy="1785950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7" name="Picture 2" descr="http://www.atomic-energy.ru/files/taxonomy/logotip_kalininskoy_a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214950"/>
            <a:ext cx="3766328" cy="1143008"/>
          </a:xfrm>
          <a:prstGeom prst="rect">
            <a:avLst/>
          </a:prstGeom>
          <a:noFill/>
        </p:spPr>
      </p:pic>
      <p:pic>
        <p:nvPicPr>
          <p:cNvPr id="34820" name="Picture 4" descr="http://images.myshared.ru/7/807834/slide_22.jpg"/>
          <p:cNvPicPr>
            <a:picLocks noChangeAspect="1" noChangeArrowheads="1"/>
          </p:cNvPicPr>
          <p:nvPr/>
        </p:nvPicPr>
        <p:blipFill>
          <a:blip r:embed="rId4" cstate="print"/>
          <a:srcRect l="14271" r="20322"/>
          <a:stretch>
            <a:fillRect/>
          </a:stretch>
        </p:blipFill>
        <p:spPr bwMode="auto">
          <a:xfrm>
            <a:off x="428596" y="5072074"/>
            <a:ext cx="1428760" cy="1638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4214818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</a:rPr>
              <a:t>Номинация: развитие человеческого капитала </a:t>
            </a:r>
            <a:endParaRPr lang="ru-RU" b="1" dirty="0">
              <a:solidFill>
                <a:srgbClr val="0066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85728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Конкурс лучших муниципальных практик, реализуемых на территориях присутствия 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Госкорпорации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 «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Росатом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»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Организация и проведение  муниципального конкурса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«Умники и умницы Удомли»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0178" name="AutoShape 2" descr="https://childhoodkeepers.ru/wp-content/uploads/2017/08/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463" b="13021"/>
          <a:stretch/>
        </p:blipFill>
        <p:spPr bwMode="auto">
          <a:xfrm>
            <a:off x="285720" y="285728"/>
            <a:ext cx="1643074" cy="1143008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85926"/>
            <a:ext cx="842968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1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еализация программ дополнительного образования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1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рганизация и проведение муниципальных конкурсных мероприятий различных направлений (олимпиады, конкурсы, фестивали )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1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рганизация участия детей в конкурсных мероприятиях регионального, всероссийского, международного уровней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1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рганизация и проведение ежегодных приемов одаренных детей у Главы Удомельского городского округа по итогам учебного года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и проведение Праздника отличников 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1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рганизация и проведение Праздника медалистов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1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рганизация и проведение ежегодного муниципального конкурса «Ученик года»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100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рганизация участия педагогических работников и детей в социально-значимых проектах («Школа 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Росатома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», «Слава созидателям» и других)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Но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в ходе этой работы недостаточно используется потенциал семьи, часто отсутствует взаимодействие детей и родителей, основными наставниками </a:t>
            </a:r>
            <a:r>
              <a:rPr lang="ru-RU" sz="11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воспитанников и обучающихся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являются педагогические работники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Поэтому главная идея проведения нового конкурса для одаренных детей «Умники и умницы Удомли» - формирование новых семейных традиций по поддержке одаренности детей.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07154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На территории Удомельского городского округа созданы широкие возможности для выявления, развития и поддержки одаренных, инициативных детей, которые реализуются, в том числе, в рамках работы муниципальной системы образования</a:t>
            </a:r>
            <a:endParaRPr lang="ru-RU" sz="1200" dirty="0"/>
          </a:p>
        </p:txBody>
      </p:sp>
      <p:pic>
        <p:nvPicPr>
          <p:cNvPr id="10" name="Picture 4" descr="D:\Мои документы\Рабочий стол\Фото прием сайт\IMG_3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274486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7" descr="D:\Мои документы\Рабочий стол\ВСЕ 16-17\ШРА День знаний - 16\фото\01.09.2016\фото1-2\DSCN9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572008"/>
            <a:ext cx="278608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 descr="F:\ФОТО УО\ФОТО ДОП образованиеПриём у Главы\IMG_0521.JPG"/>
          <p:cNvPicPr>
            <a:picLocks noChangeAspect="1" noChangeArrowheads="1"/>
          </p:cNvPicPr>
          <p:nvPr/>
        </p:nvPicPr>
        <p:blipFill>
          <a:blip r:embed="rId5" cstate="print"/>
          <a:srcRect t="1886"/>
          <a:stretch>
            <a:fillRect/>
          </a:stretch>
        </p:blipFill>
        <p:spPr bwMode="auto">
          <a:xfrm>
            <a:off x="5786446" y="4572008"/>
            <a:ext cx="300039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Организация и проведение  муниципального конкурса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«Умники и умницы Удомли»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0178" name="AutoShape 2" descr="https://childhoodkeepers.ru/wp-content/uploads/2017/08/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463" b="13021"/>
          <a:stretch/>
        </p:blipFill>
        <p:spPr bwMode="auto">
          <a:xfrm>
            <a:off x="285720" y="285728"/>
            <a:ext cx="1643074" cy="1143008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1785926"/>
            <a:ext cx="8429684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Конкурс проводится среди детей в возрасте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от 3-х до 18-ти лет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- воспитанников и обучающихся образовательных учреждений Удомельского городского округа.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Конкурс проводится по возрастным категориям: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1 категория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: воспитанники детских садов;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2 категория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: обучающиеся 1-4-х классов;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3 категория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: обучающиеся 5-9-х классов;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4 категория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: обучающиеся10-11-х классов.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282" y="3786190"/>
            <a:ext cx="857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Организационный комитет Конкурса в срок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до 14 апреля 2018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определяет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состав жюри Конкурса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в различных возрастных категориях и организует работу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жюри в период с 11 по 30 апреля 2018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года.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Жюри оценивает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достижений участников Конкурса и до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30 апреля 2018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включительно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определяет победителей конкурса по наибольшему количеству набранных баллов.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Победители определяются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каждой возрастной категории в количестве 25-ти 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(всего 100 победителей Конкурса).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Победители награждаются дипломами победителей Конкурса стипендией от Калининской АЭС в размере 12 (двенадцать) тысяч рублей на человека.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Награждение победителей Конкурса проходит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15 мая 2018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в рамках празднования Международного Дня семьи.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7158" y="1928802"/>
            <a:ext cx="3786214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14480" y="285728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Организация и проведение  муниципального конкурса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«Умники и умницы Удомли»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0178" name="AutoShape 2" descr="https://childhoodkeepers.ru/wp-content/uploads/2017/08/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463" b="13021"/>
          <a:stretch/>
        </p:blipFill>
        <p:spPr bwMode="auto">
          <a:xfrm>
            <a:off x="285720" y="285728"/>
            <a:ext cx="1643074" cy="1143008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9" name="Прямоугольник 8"/>
          <p:cNvSpPr/>
          <p:nvPr/>
        </p:nvSpPr>
        <p:spPr>
          <a:xfrm>
            <a:off x="1928794" y="1071546"/>
            <a:ext cx="6715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00034" y="2000240"/>
          <a:ext cx="3571900" cy="4609661"/>
        </p:xfrm>
        <a:graphic>
          <a:graphicData uri="http://schemas.openxmlformats.org/presentationml/2006/ole">
            <p:oleObj spid="_x0000_s20482" name="Документ" r:id="rId4" imgW="6608668" imgH="8702931" progId="Word.Document.12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14414" y="1500174"/>
            <a:ext cx="186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Афиша конкурса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786314" y="1071546"/>
          <a:ext cx="3959169" cy="5786454"/>
        </p:xfrm>
        <a:graphic>
          <a:graphicData uri="http://schemas.openxmlformats.org/presentationml/2006/ole">
            <p:oleObj spid="_x0000_s20483" name="Document" r:id="rId5" imgW="6132817" imgH="9539599" progId="Word.Document.8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357430"/>
            <a:ext cx="8786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Награждение победителей  муниципального конкурса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«Умники и умницы Удомли»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0178" name="AutoShape 2" descr="https://childhoodkeepers.ru/wp-content/uploads/2017/08/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463" b="13021"/>
          <a:stretch/>
        </p:blipFill>
        <p:spPr bwMode="auto">
          <a:xfrm>
            <a:off x="285720" y="285728"/>
            <a:ext cx="2571768" cy="1857388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7" name="Picture 2" descr="http://www.atomic-energy.ru/files/taxonomy/logotip_kalininskoy_a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143512"/>
            <a:ext cx="3766328" cy="1143008"/>
          </a:xfrm>
          <a:prstGeom prst="rect">
            <a:avLst/>
          </a:prstGeom>
          <a:noFill/>
        </p:spPr>
      </p:pic>
      <p:pic>
        <p:nvPicPr>
          <p:cNvPr id="34820" name="Picture 4" descr="http://images.myshared.ru/7/807834/slide_22.jpg"/>
          <p:cNvPicPr>
            <a:picLocks noChangeAspect="1" noChangeArrowheads="1"/>
          </p:cNvPicPr>
          <p:nvPr/>
        </p:nvPicPr>
        <p:blipFill>
          <a:blip r:embed="rId4" cstate="print"/>
          <a:srcRect l="14271" r="20322"/>
          <a:stretch>
            <a:fillRect/>
          </a:stretch>
        </p:blipFill>
        <p:spPr bwMode="auto">
          <a:xfrm>
            <a:off x="1643042" y="5143512"/>
            <a:ext cx="1059120" cy="12144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428604"/>
            <a:ext cx="6000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15 мая 2018 года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Международный День семьи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Мои документы\Рабочий стол\Все 17-18\УУУ\DSCF8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00570"/>
            <a:ext cx="3189698" cy="21264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35716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Награждение победителей  муниципального конкурса «Умники и умницы Удомли»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0178" name="AutoShape 2" descr="https://childhoodkeepers.ru/wp-content/uploads/2017/08/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463" b="13021"/>
          <a:stretch/>
        </p:blipFill>
        <p:spPr bwMode="auto">
          <a:xfrm>
            <a:off x="285720" y="285728"/>
            <a:ext cx="1785950" cy="128588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8" name="Picture 2" descr="D:\Мои документы\Рабочий стол\Все 17-18\УУУ\DSCF8497.jpg"/>
          <p:cNvPicPr>
            <a:picLocks noChangeAspect="1" noChangeArrowheads="1"/>
          </p:cNvPicPr>
          <p:nvPr/>
        </p:nvPicPr>
        <p:blipFill>
          <a:blip r:embed="rId4" cstate="print"/>
          <a:srcRect t="39180" b="15713"/>
          <a:stretch>
            <a:fillRect/>
          </a:stretch>
        </p:blipFill>
        <p:spPr bwMode="auto">
          <a:xfrm>
            <a:off x="357158" y="1785926"/>
            <a:ext cx="8429684" cy="2928958"/>
          </a:xfrm>
          <a:prstGeom prst="rect">
            <a:avLst/>
          </a:prstGeom>
          <a:noFill/>
        </p:spPr>
      </p:pic>
      <p:pic>
        <p:nvPicPr>
          <p:cNvPr id="15" name="Picture 2" descr="D:\Мои документы\Рабочий стол\Все 17-18\УУУ\IMG_7537.JPG"/>
          <p:cNvPicPr>
            <a:picLocks noChangeAspect="1" noChangeArrowheads="1"/>
          </p:cNvPicPr>
          <p:nvPr/>
        </p:nvPicPr>
        <p:blipFill>
          <a:blip r:embed="rId5" cstate="print"/>
          <a:srcRect l="16981" t="36527" r="14033" b="15713"/>
          <a:stretch>
            <a:fillRect/>
          </a:stretch>
        </p:blipFill>
        <p:spPr bwMode="auto">
          <a:xfrm>
            <a:off x="4929190" y="4643446"/>
            <a:ext cx="3857652" cy="2000264"/>
          </a:xfrm>
          <a:prstGeom prst="rect">
            <a:avLst/>
          </a:prstGeom>
          <a:noFill/>
        </p:spPr>
      </p:pic>
      <p:pic>
        <p:nvPicPr>
          <p:cNvPr id="9" name="Picture 3" descr="D:\Мои документы\Рабочий стол\Все 17-18\УУУ\DSCF8600.jpg"/>
          <p:cNvPicPr>
            <a:picLocks noChangeAspect="1" noChangeArrowheads="1"/>
          </p:cNvPicPr>
          <p:nvPr/>
        </p:nvPicPr>
        <p:blipFill>
          <a:blip r:embed="rId6" cstate="print"/>
          <a:srcRect l="12005" r="13565"/>
          <a:stretch>
            <a:fillRect/>
          </a:stretch>
        </p:blipFill>
        <p:spPr bwMode="auto">
          <a:xfrm>
            <a:off x="3500430" y="4643446"/>
            <a:ext cx="2214578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35716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Награждение победителей  муниципального конкурса «Умники и умницы Удомли»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0178" name="AutoShape 2" descr="https://childhoodkeepers.ru/wp-content/uploads/2017/08/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463" b="13021"/>
          <a:stretch/>
        </p:blipFill>
        <p:spPr bwMode="auto">
          <a:xfrm>
            <a:off x="285720" y="285728"/>
            <a:ext cx="1785950" cy="1285884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0" name="Picture 3" descr="D:\Мои документы\Рабочий стол\Все 17-18\УУУ\DSCF8519.jpg"/>
          <p:cNvPicPr>
            <a:picLocks noChangeAspect="1" noChangeArrowheads="1"/>
          </p:cNvPicPr>
          <p:nvPr/>
        </p:nvPicPr>
        <p:blipFill>
          <a:blip r:embed="rId3" cstate="print"/>
          <a:srcRect l="23142"/>
          <a:stretch>
            <a:fillRect/>
          </a:stretch>
        </p:blipFill>
        <p:spPr bwMode="auto">
          <a:xfrm>
            <a:off x="4643438" y="1785926"/>
            <a:ext cx="4143404" cy="3643338"/>
          </a:xfrm>
          <a:prstGeom prst="rect">
            <a:avLst/>
          </a:prstGeom>
          <a:noFill/>
        </p:spPr>
      </p:pic>
      <p:pic>
        <p:nvPicPr>
          <p:cNvPr id="11" name="Picture 3" descr="D:\Мои документы\Рабочий стол\Все 17-18\УУУ\DSCF8542.jpg"/>
          <p:cNvPicPr>
            <a:picLocks noChangeAspect="1" noChangeArrowheads="1"/>
          </p:cNvPicPr>
          <p:nvPr/>
        </p:nvPicPr>
        <p:blipFill>
          <a:blip r:embed="rId4" cstate="print"/>
          <a:srcRect r="20833"/>
          <a:stretch>
            <a:fillRect/>
          </a:stretch>
        </p:blipFill>
        <p:spPr bwMode="auto">
          <a:xfrm>
            <a:off x="428596" y="1785926"/>
            <a:ext cx="4241633" cy="3571900"/>
          </a:xfrm>
          <a:prstGeom prst="rect">
            <a:avLst/>
          </a:prstGeom>
          <a:noFill/>
        </p:spPr>
      </p:pic>
      <p:pic>
        <p:nvPicPr>
          <p:cNvPr id="13" name="Picture 4" descr="D:\Мои документы\Рабочий стол\Все 17-18\УУУ\DSCF8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5" y="5357826"/>
            <a:ext cx="1928827" cy="1285884"/>
          </a:xfrm>
          <a:prstGeom prst="rect">
            <a:avLst/>
          </a:prstGeom>
          <a:noFill/>
        </p:spPr>
      </p:pic>
      <p:pic>
        <p:nvPicPr>
          <p:cNvPr id="15" name="Picture 5" descr="D:\Мои документы\Рабочий стол\Все 17-18\УУУ\DSCF8526.jpg"/>
          <p:cNvPicPr>
            <a:picLocks noChangeAspect="1" noChangeArrowheads="1"/>
          </p:cNvPicPr>
          <p:nvPr/>
        </p:nvPicPr>
        <p:blipFill>
          <a:blip r:embed="rId6" cstate="print"/>
          <a:srcRect l="6367" t="33874" r="6958" b="21020"/>
          <a:stretch>
            <a:fillRect/>
          </a:stretch>
        </p:blipFill>
        <p:spPr bwMode="auto">
          <a:xfrm>
            <a:off x="2357422" y="5357826"/>
            <a:ext cx="3706372" cy="1285884"/>
          </a:xfrm>
          <a:prstGeom prst="rect">
            <a:avLst/>
          </a:prstGeom>
          <a:noFill/>
        </p:spPr>
      </p:pic>
      <p:pic>
        <p:nvPicPr>
          <p:cNvPr id="16" name="Picture 6" descr="D:\Мои документы\Рабочий стол\Все 17-18\УУУ\IMG_7547.JPG"/>
          <p:cNvPicPr>
            <a:picLocks noChangeAspect="1" noChangeArrowheads="1"/>
          </p:cNvPicPr>
          <p:nvPr/>
        </p:nvPicPr>
        <p:blipFill>
          <a:blip r:embed="rId7" cstate="print"/>
          <a:srcRect l="18749" t="41834" b="10406"/>
          <a:stretch>
            <a:fillRect/>
          </a:stretch>
        </p:blipFill>
        <p:spPr bwMode="auto">
          <a:xfrm>
            <a:off x="5429256" y="5357826"/>
            <a:ext cx="335758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3116"/>
            <a:ext cx="8786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Организация и проведение  муниципального конкурса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«Умники и умницы Удомли»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0178" name="AutoShape 2" descr="https://childhoodkeepers.ru/wp-content/uploads/2017/08/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463" b="13021"/>
          <a:stretch/>
        </p:blipFill>
        <p:spPr bwMode="auto">
          <a:xfrm>
            <a:off x="285720" y="285728"/>
            <a:ext cx="2500330" cy="1785950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8" name="Прямоугольник 7"/>
          <p:cNvSpPr/>
          <p:nvPr/>
        </p:nvSpPr>
        <p:spPr>
          <a:xfrm>
            <a:off x="2214546" y="4214818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</a:rPr>
              <a:t>Номинация: развитие человеческого капитала </a:t>
            </a:r>
            <a:endParaRPr lang="ru-RU" b="1" dirty="0">
              <a:solidFill>
                <a:srgbClr val="0066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85728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Конкурс лучших муниципальных практик, реализуемых на территориях присутствия 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Госкорпорации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 «</a:t>
            </a:r>
            <a:r>
              <a:rPr lang="ru-RU" altLang="ru-RU" b="1" dirty="0" err="1" smtClean="0">
                <a:solidFill>
                  <a:srgbClr val="0070C0"/>
                </a:solidFill>
                <a:cs typeface="Times New Roman" pitchFamily="18" charset="0"/>
              </a:rPr>
              <a:t>Росатом</a:t>
            </a:r>
            <a:r>
              <a:rPr lang="ru-RU" altLang="ru-RU" b="1" dirty="0" smtClean="0">
                <a:solidFill>
                  <a:srgbClr val="0070C0"/>
                </a:solidFill>
                <a:cs typeface="Times New Roman" pitchFamily="18" charset="0"/>
              </a:rPr>
              <a:t>»</a:t>
            </a:r>
            <a:endParaRPr lang="ru-RU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929198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Корнилова Любовь Николаевна, заместитель Главы Администрации Удомельского городского </a:t>
            </a:r>
            <a:r>
              <a:rPr lang="ru-RU" sz="1400" b="1" dirty="0" smtClean="0">
                <a:solidFill>
                  <a:srgbClr val="0070C0"/>
                </a:solidFill>
              </a:rPr>
              <a:t>округа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848-255-5-42-04 </a:t>
            </a:r>
            <a:r>
              <a:rPr lang="ru-RU" sz="1400" b="1" u="sng" dirty="0" err="1" smtClean="0">
                <a:solidFill>
                  <a:srgbClr val="0070C0"/>
                </a:solidFill>
                <a:hlinkClick r:id="rId3"/>
              </a:rPr>
              <a:t>ln.kornilova@gmail.com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572140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Алексеева Светлана Викторовна руководитель Управления образования Администрации Удомельского городского </a:t>
            </a:r>
            <a:r>
              <a:rPr lang="ru-RU" sz="1400" b="1" dirty="0" smtClean="0">
                <a:solidFill>
                  <a:srgbClr val="0070C0"/>
                </a:solidFill>
              </a:rPr>
              <a:t>округа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848-255-5-39-57 </a:t>
            </a:r>
            <a:r>
              <a:rPr lang="ru-RU" sz="1400" b="1" u="sng" dirty="0" smtClean="0">
                <a:solidFill>
                  <a:srgbClr val="0070C0"/>
                </a:solidFill>
                <a:hlinkClick r:id="rId4"/>
              </a:rPr>
              <a:t>1alekseeva@yandex.ru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486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Документ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2018-07-03T10:40:37Z</dcterms:created>
  <dcterms:modified xsi:type="dcterms:W3CDTF">2018-07-05T09:49:50Z</dcterms:modified>
</cp:coreProperties>
</file>